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al" panose="020B0604020202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gtree"/>
      <p:regular r:id="rId24"/>
      <p:bold r:id="rId25"/>
    </p:embeddedFont>
    <p:embeddedFont>
      <p:font typeface="Figtree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hfa.com/sites/default/files/page_attachments/MarketingGuidelines2023(2)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nchfa.com/home-ownership-partners/marketing-resourc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hyperlink" Target="https://www.nchfa.com/home-ownership-partners/marketing-resour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5143500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2914877" y="5615906"/>
            <a:ext cx="3503751" cy="1412913"/>
          </a:xfrm>
          <a:custGeom>
            <a:avLst/>
            <a:gdLst/>
            <a:ahLst/>
            <a:cxnLst/>
            <a:rect l="l" t="t" r="r" b="b"/>
            <a:pathLst>
              <a:path w="3503751" h="1412913">
                <a:moveTo>
                  <a:pt x="0" y="0"/>
                </a:moveTo>
                <a:lnTo>
                  <a:pt x="3503751" y="0"/>
                </a:lnTo>
                <a:lnTo>
                  <a:pt x="3503751" y="1412912"/>
                </a:lnTo>
                <a:lnTo>
                  <a:pt x="0" y="1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935" r="-13935"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7409228" y="5615906"/>
            <a:ext cx="3469545" cy="1412913"/>
          </a:xfrm>
          <a:custGeom>
            <a:avLst/>
            <a:gdLst/>
            <a:ahLst/>
            <a:cxnLst/>
            <a:rect l="l" t="t" r="r" b="b"/>
            <a:pathLst>
              <a:path w="3469545" h="1412913">
                <a:moveTo>
                  <a:pt x="0" y="0"/>
                </a:moveTo>
                <a:lnTo>
                  <a:pt x="3469544" y="0"/>
                </a:lnTo>
                <a:lnTo>
                  <a:pt x="3469544" y="1412912"/>
                </a:lnTo>
                <a:lnTo>
                  <a:pt x="0" y="1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90" r="-16940"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1873908" y="5615906"/>
            <a:ext cx="3506638" cy="1412913"/>
          </a:xfrm>
          <a:custGeom>
            <a:avLst/>
            <a:gdLst/>
            <a:ahLst/>
            <a:cxnLst/>
            <a:rect l="l" t="t" r="r" b="b"/>
            <a:pathLst>
              <a:path w="3506638" h="1412913">
                <a:moveTo>
                  <a:pt x="0" y="0"/>
                </a:moveTo>
                <a:lnTo>
                  <a:pt x="3506638" y="0"/>
                </a:lnTo>
                <a:lnTo>
                  <a:pt x="3506638" y="1412912"/>
                </a:lnTo>
                <a:lnTo>
                  <a:pt x="0" y="1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157" r="-1772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59363" y="2685148"/>
            <a:ext cx="7769275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822E46"/>
                </a:solidFill>
                <a:latin typeface="Figtree"/>
              </a:rPr>
              <a:t>Marketing Our Products: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174D7A"/>
                </a:solidFill>
                <a:latin typeface="Figtree Italics"/>
              </a:rPr>
              <a:t>Customizable Flyers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6247581" y="3700444"/>
            <a:ext cx="5792838" cy="5989538"/>
          </a:xfrm>
          <a:custGeom>
            <a:avLst/>
            <a:gdLst/>
            <a:ahLst/>
            <a:cxnLst/>
            <a:rect l="l" t="t" r="r" b="b"/>
            <a:pathLst>
              <a:path w="5792838" h="5989538">
                <a:moveTo>
                  <a:pt x="0" y="0"/>
                </a:moveTo>
                <a:lnTo>
                  <a:pt x="5792838" y="0"/>
                </a:lnTo>
                <a:lnTo>
                  <a:pt x="5792838" y="5989538"/>
                </a:lnTo>
                <a:lnTo>
                  <a:pt x="0" y="59895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5458909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417854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A Select Icon tool will open 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014021" y="3840629"/>
            <a:ext cx="10259958" cy="3144506"/>
          </a:xfrm>
          <a:custGeom>
            <a:avLst/>
            <a:gdLst/>
            <a:ahLst/>
            <a:cxnLst/>
            <a:rect l="l" t="t" r="r" b="b"/>
            <a:pathLst>
              <a:path w="10259958" h="3144506">
                <a:moveTo>
                  <a:pt x="0" y="0"/>
                </a:moveTo>
                <a:lnTo>
                  <a:pt x="10259958" y="0"/>
                </a:lnTo>
                <a:lnTo>
                  <a:pt x="10259958" y="3144506"/>
                </a:lnTo>
                <a:lnTo>
                  <a:pt x="0" y="3144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1884179"/>
            <a:ext cx="1043600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Select browse and then choose the file format your business card is in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65937" y="7318510"/>
            <a:ext cx="6156127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74D7A"/>
                </a:solidFill>
                <a:latin typeface="Figtree"/>
              </a:rPr>
              <a:t>(Files that are acceptable: .jpg; .tif; .png; .pdf)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60205" y="4605020"/>
            <a:ext cx="976759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822E46"/>
                </a:solidFill>
                <a:latin typeface="Figtree"/>
              </a:rPr>
              <a:t>Select the image and press 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374307" y="3852032"/>
            <a:ext cx="9539386" cy="4540381"/>
          </a:xfrm>
          <a:custGeom>
            <a:avLst/>
            <a:gdLst/>
            <a:ahLst/>
            <a:cxnLst/>
            <a:rect l="l" t="t" r="r" b="b"/>
            <a:pathLst>
              <a:path w="9539386" h="4540381">
                <a:moveTo>
                  <a:pt x="0" y="0"/>
                </a:moveTo>
                <a:lnTo>
                  <a:pt x="9539386" y="0"/>
                </a:lnTo>
                <a:lnTo>
                  <a:pt x="9539386" y="4540381"/>
                </a:lnTo>
                <a:lnTo>
                  <a:pt x="0" y="4540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271836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Your image should be saved and fitted into the box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981609" y="3830180"/>
            <a:ext cx="8324782" cy="4588727"/>
          </a:xfrm>
          <a:custGeom>
            <a:avLst/>
            <a:gdLst/>
            <a:ahLst/>
            <a:cxnLst/>
            <a:rect l="l" t="t" r="r" b="b"/>
            <a:pathLst>
              <a:path w="8324782" h="4588727">
                <a:moveTo>
                  <a:pt x="0" y="0"/>
                </a:moveTo>
                <a:lnTo>
                  <a:pt x="8324782" y="0"/>
                </a:lnTo>
                <a:lnTo>
                  <a:pt x="8324782" y="4588727"/>
                </a:lnTo>
                <a:lnTo>
                  <a:pt x="0" y="45887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271836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Save the files to save your changes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5195291" y="3903733"/>
            <a:ext cx="7897418" cy="5259197"/>
          </a:xfrm>
          <a:custGeom>
            <a:avLst/>
            <a:gdLst/>
            <a:ahLst/>
            <a:cxnLst/>
            <a:rect l="l" t="t" r="r" b="b"/>
            <a:pathLst>
              <a:path w="7897418" h="5259197">
                <a:moveTo>
                  <a:pt x="0" y="0"/>
                </a:moveTo>
                <a:lnTo>
                  <a:pt x="7897418" y="0"/>
                </a:lnTo>
                <a:lnTo>
                  <a:pt x="7897418" y="5259197"/>
                </a:lnTo>
                <a:lnTo>
                  <a:pt x="0" y="52591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59615" y="2271836"/>
            <a:ext cx="1195327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Final step? Get those fliers into the hands of your clients!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5233718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57908" y="3547223"/>
            <a:ext cx="12372185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We have many resources to help you explain our products on our website under </a:t>
            </a:r>
            <a:r>
              <a:rPr lang="en-US" sz="3600" u="sng">
                <a:solidFill>
                  <a:srgbClr val="822E46"/>
                </a:solidFill>
                <a:latin typeface="Figtree"/>
                <a:hlinkClick r:id="rId7" tooltip="https://www.nchfa.com/home-ownership-partners/marketing-resources"/>
              </a:rPr>
              <a:t>“Marketing Resources for Partners”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5708" y="5457152"/>
            <a:ext cx="118165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74D7A"/>
                </a:solidFill>
                <a:latin typeface="Figtree"/>
              </a:rPr>
              <a:t>Remember to check out our </a:t>
            </a:r>
            <a:r>
              <a:rPr lang="en-US" sz="2400" u="sng">
                <a:solidFill>
                  <a:srgbClr val="174D7A"/>
                </a:solidFill>
                <a:latin typeface="Figtree"/>
                <a:hlinkClick r:id="rId8" tooltip="https://www.nchfa.com/sites/default/files/page_attachments/MarketingGuidelines2023(2).pdf"/>
              </a:rPr>
              <a:t>Marketing Policies and Guidelines</a:t>
            </a:r>
            <a:r>
              <a:rPr lang="en-US" sz="2400">
                <a:solidFill>
                  <a:srgbClr val="174D7A"/>
                </a:solidFill>
                <a:latin typeface="Figtree"/>
              </a:rPr>
              <a:t> when developing your own marketing campaigns that mention our products.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5233718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56201" y="4344083"/>
            <a:ext cx="1237218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Any questions?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5708" y="5457152"/>
            <a:ext cx="1181658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74D7A"/>
                </a:solidFill>
                <a:latin typeface="Figtree"/>
              </a:rPr>
              <a:t>Contact pressoffice@nchfa.com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4261143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7215" y="2529171"/>
            <a:ext cx="1449357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It’s easier than ever to market your provision of our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NC Home Advantage Mortgage Products with our customizable flyers.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20912" y="4670718"/>
            <a:ext cx="13574284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174D7A"/>
                </a:solidFill>
                <a:latin typeface="Figtree"/>
              </a:rPr>
              <a:t>All fliers are available in downloadable formats so they can easily be printed out for your clients.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174D7A"/>
                </a:solidFill>
                <a:latin typeface="Figtree"/>
              </a:rPr>
              <a:t>Most fliers are available in three versions: print, customizable with one business card and customizable with two for those of you cobranding.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81675" y="4605020"/>
            <a:ext cx="672465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822E46"/>
                </a:solidFill>
                <a:latin typeface="Figtree"/>
              </a:rPr>
              <a:t>LET’S GET STARTED!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2082" y="3893190"/>
            <a:ext cx="13223837" cy="3754482"/>
            <a:chOff x="0" y="0"/>
            <a:chExt cx="17631783" cy="500597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7403" r="7403"/>
            <a:stretch>
              <a:fillRect/>
            </a:stretch>
          </p:blipFill>
          <p:spPr>
            <a:xfrm>
              <a:off x="0" y="0"/>
              <a:ext cx="8752391" cy="50059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450" b="450"/>
            <a:stretch>
              <a:fillRect/>
            </a:stretch>
          </p:blipFill>
          <p:spPr>
            <a:xfrm>
              <a:off x="8879391" y="0"/>
              <a:ext cx="8752391" cy="5005975"/>
            </a:xfrm>
            <a:prstGeom prst="rect">
              <a:avLst/>
            </a:prstGeom>
          </p:spPr>
        </p:pic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6" name="Freeform 6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12" name="Freeform 12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AutoShape 14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2113" y="2423307"/>
            <a:ext cx="144935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Visit our website to view </a:t>
            </a:r>
            <a:r>
              <a:rPr lang="en-US" sz="3600" u="sng">
                <a:solidFill>
                  <a:srgbClr val="822E46"/>
                </a:solidFill>
                <a:latin typeface="Figtree"/>
                <a:hlinkClick r:id="rId9" tooltip="https://www.nchfa.com/home-ownership-partners/marketing-resources"/>
              </a:rPr>
              <a:t>marketing resources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97215" y="8019147"/>
            <a:ext cx="14493570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822E46"/>
                </a:solidFill>
                <a:latin typeface="Figtree"/>
              </a:rPr>
              <a:t>Click Download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027241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82113" y="2019234"/>
            <a:ext cx="144935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FOLLOW THESE INSTRUCTIONS: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8743" y="3260199"/>
            <a:ext cx="14326940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Click on 'download' to download the zip folder.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Expand the zip file. There will be English and Spanish versions within the zip file. Then there is a print version, a customizable flier with one business card and with two options to upload to file. Depending on which version you need, save that file for your use.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You will need to open directly in Adobe Acrobat to customize the flier.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In Adobe Acrobat, click on the image icon in the white box on the bottom of the page.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Browse to find the file of your business card or document you’d like to insert. (File types that are acceptable: .jpg; .tif; .png; .pdf)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Select Image and Press Ok.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Your Image should be saved and fitted into the box.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Save the file to save your changes.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6257" y="3831925"/>
            <a:ext cx="9915487" cy="3872336"/>
            <a:chOff x="0" y="0"/>
            <a:chExt cx="13220649" cy="516311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6" b="266"/>
            <a:stretch>
              <a:fillRect/>
            </a:stretch>
          </p:blipFill>
          <p:spPr>
            <a:xfrm>
              <a:off x="0" y="0"/>
              <a:ext cx="13220649" cy="5163115"/>
            </a:xfrm>
            <a:prstGeom prst="rect">
              <a:avLst/>
            </a:prstGeom>
          </p:spPr>
        </p:pic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5" name="Freeform 5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11" name="Freeform 11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AutoShape 13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26000" y="1884179"/>
            <a:ext cx="1043600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Once downloaded, the zip folders will be in your file explorer on your computer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2082" y="3893190"/>
            <a:ext cx="13223837" cy="3754482"/>
            <a:chOff x="0" y="0"/>
            <a:chExt cx="17631783" cy="500597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682" r="37525"/>
            <a:stretch>
              <a:fillRect/>
            </a:stretch>
          </p:blipFill>
          <p:spPr>
            <a:xfrm>
              <a:off x="0" y="0"/>
              <a:ext cx="8752391" cy="50059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3516" r="22406"/>
            <a:stretch>
              <a:fillRect/>
            </a:stretch>
          </p:blipFill>
          <p:spPr>
            <a:xfrm>
              <a:off x="8879391" y="0"/>
              <a:ext cx="8752391" cy="5005975"/>
            </a:xfrm>
            <a:prstGeom prst="rect">
              <a:avLst/>
            </a:prstGeom>
          </p:spPr>
        </p:pic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6" name="Freeform 6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12" name="Freeform 12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AutoShape 14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2113" y="2423307"/>
            <a:ext cx="144935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Double click each folder to open it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12965" y="7727551"/>
            <a:ext cx="132751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822E46"/>
                </a:solidFill>
                <a:latin typeface="Figtree"/>
              </a:rPr>
              <a:t>Step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48393" y="7727551"/>
            <a:ext cx="132751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822E46"/>
                </a:solidFill>
                <a:latin typeface="Figtree"/>
              </a:rPr>
              <a:t>Step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5174162" y="3831364"/>
            <a:ext cx="7939677" cy="4377001"/>
          </a:xfrm>
          <a:custGeom>
            <a:avLst/>
            <a:gdLst/>
            <a:ahLst/>
            <a:cxnLst/>
            <a:rect l="l" t="t" r="r" b="b"/>
            <a:pathLst>
              <a:path w="7939677" h="4377001">
                <a:moveTo>
                  <a:pt x="0" y="0"/>
                </a:moveTo>
                <a:lnTo>
                  <a:pt x="7939676" y="0"/>
                </a:lnTo>
                <a:lnTo>
                  <a:pt x="7939676" y="4377002"/>
                </a:lnTo>
                <a:lnTo>
                  <a:pt x="0" y="43770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417854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Open the PDF with Adobe Acrobat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792307" y="3887810"/>
            <a:ext cx="10703387" cy="3928006"/>
          </a:xfrm>
          <a:custGeom>
            <a:avLst/>
            <a:gdLst/>
            <a:ahLst/>
            <a:cxnLst/>
            <a:rect l="l" t="t" r="r" b="b"/>
            <a:pathLst>
              <a:path w="10703387" h="3928006">
                <a:moveTo>
                  <a:pt x="0" y="0"/>
                </a:moveTo>
                <a:lnTo>
                  <a:pt x="10703386" y="0"/>
                </a:lnTo>
                <a:lnTo>
                  <a:pt x="10703386" y="3928006"/>
                </a:lnTo>
                <a:lnTo>
                  <a:pt x="0" y="39280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417854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Click in the white box on the bottom of the page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461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Figtree</vt:lpstr>
      <vt:lpstr>Calibri</vt:lpstr>
      <vt:lpstr>Figtree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Our Products</dc:title>
  <dc:creator>Lindsay Miles</dc:creator>
  <cp:lastModifiedBy>Valerie Sciacca</cp:lastModifiedBy>
  <cp:revision>2</cp:revision>
  <dcterms:created xsi:type="dcterms:W3CDTF">2006-08-16T00:00:00Z</dcterms:created>
  <dcterms:modified xsi:type="dcterms:W3CDTF">2024-02-22T21:28:14Z</dcterms:modified>
  <dc:identifier>DAF9irNjn9A</dc:identifier>
</cp:coreProperties>
</file>